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14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5CF472-1B6A-FA7F-5183-E55D063C9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0F3C21D-2BE7-7336-AABC-7018A8E7E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FC54B8F-D483-7757-B7A3-EB120235A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BEAF-5E57-4B02-87BD-3F1FB2488E31}" type="datetimeFigureOut">
              <a:rPr lang="sv-SE" smtClean="0"/>
              <a:t>2024-01-16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5601A88-B9C2-6B5E-D960-CF52A47A5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5C3589B-2D46-0637-C557-46A10A76C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D749-908D-435F-904F-4284814B81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00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C9A856-3760-E2B9-ACC2-EB93F1DD9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81A83FF-1E4D-7FD9-CEE6-DA94C6183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4C6D265-9E07-D4DA-0C03-6B1E2918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BEAF-5E57-4B02-87BD-3F1FB2488E31}" type="datetimeFigureOut">
              <a:rPr lang="sv-SE" smtClean="0"/>
              <a:t>2024-01-16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BA1FAE4-4C5B-3F4D-3CE5-01E72F6B8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0579097-A8AB-512A-37B5-686B5CD08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D749-908D-435F-904F-4284814B81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099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F4FD2C9-284A-A6D3-50A0-25FE2E8789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2BB5133-130C-EFA5-18E8-817049A00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45E05A3-C7A7-EB7D-5D7B-90F93C9C7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BEAF-5E57-4B02-87BD-3F1FB2488E31}" type="datetimeFigureOut">
              <a:rPr lang="sv-SE" smtClean="0"/>
              <a:t>2024-01-16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2ECA23-DBB9-7147-EBD4-5CF11922D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379D038-D482-47A1-E5B2-689515B9A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D749-908D-435F-904F-4284814B81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03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754EF1-3D8F-0994-CAB9-B9A265871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6E60302-A198-7897-E46A-4367404FA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54322C8-DF2A-9AFA-EA45-9A87F46E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BEAF-5E57-4B02-87BD-3F1FB2488E31}" type="datetimeFigureOut">
              <a:rPr lang="sv-SE" smtClean="0"/>
              <a:t>2024-01-16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5C21B17-8ED2-3B38-3E2E-57DFBD62E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77A5699-65E8-F907-BE99-5FA3B076D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D749-908D-435F-904F-4284814B81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252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31C038-42AC-5FCA-BF71-56EFABEC7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D08307-5356-66DD-6EDA-90BD819F1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B37A301-EDF3-FEF5-BF09-CA6423304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BEAF-5E57-4B02-87BD-3F1FB2488E31}" type="datetimeFigureOut">
              <a:rPr lang="sv-SE" smtClean="0"/>
              <a:t>2024-01-16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42DF61-7221-A7F7-A694-3698656F3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EEF1A4-66E2-3735-63AE-7BF3264CA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D749-908D-435F-904F-4284814B81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243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613086-B678-1B1A-6A63-E5355D876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6043C37-44B5-53C5-A534-87E8B00FD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FB07872-A091-B54C-D468-31453ADB7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7B4642B-696E-8AF0-F275-5ED9E4BAB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BEAF-5E57-4B02-87BD-3F1FB2488E31}" type="datetimeFigureOut">
              <a:rPr lang="sv-SE" smtClean="0"/>
              <a:t>2024-01-16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A7F1A00-65A6-F475-3671-62D00D928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6983E2A-30BC-347A-4A29-CCE839881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D749-908D-435F-904F-4284814B81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902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8DC9C7-4B5C-FAD1-5E6B-16508C24C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63D611B-7EA9-B29D-256A-A16BAB8D5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EA640E7-571E-4389-9DC8-9F790D4A2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745EC8F-A118-8E6E-F787-90FE536851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ECDD9AE-EEAB-780E-5139-E599961C7F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7DC1968-384E-00CB-B955-D9BBADEFC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BEAF-5E57-4B02-87BD-3F1FB2488E31}" type="datetimeFigureOut">
              <a:rPr lang="sv-SE" smtClean="0"/>
              <a:t>2024-01-16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5FD0F2D-7740-1A7C-4446-DED39D34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4188EB7-781A-737C-D847-1548E0341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D749-908D-435F-904F-4284814B81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434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CB2AE0-3732-BB6A-3EF9-53DF1E4EC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07CA6E3-011E-44BA-0049-3FC2698C8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BEAF-5E57-4B02-87BD-3F1FB2488E31}" type="datetimeFigureOut">
              <a:rPr lang="sv-SE" smtClean="0"/>
              <a:t>2024-01-16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9B90604-76AC-1AF9-6426-F3D8FD5F8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EA9BEA7-906D-E3C9-652C-5350DE719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D749-908D-435F-904F-4284814B81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39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7C0967D-193C-07FD-FC2D-A30D27165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BEAF-5E57-4B02-87BD-3F1FB2488E31}" type="datetimeFigureOut">
              <a:rPr lang="sv-SE" smtClean="0"/>
              <a:t>2024-01-16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628D92F-F25A-C9D8-A3DF-1DA671156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651281A-F103-B53C-27EF-729D147F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D749-908D-435F-904F-4284814B81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048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65D180-929C-54FE-43AE-6D7B52D7F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3C4F24-5211-2A0D-29E6-D4B8B858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D31730-FC92-AD30-CCC8-3C03FD3A0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E12D57D-4A15-FADF-2E9F-5D19E9FB9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BEAF-5E57-4B02-87BD-3F1FB2488E31}" type="datetimeFigureOut">
              <a:rPr lang="sv-SE" smtClean="0"/>
              <a:t>2024-01-16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EA38868-E1A5-3785-A2CF-7D66BBFA3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71920C7-BE2B-E69C-7B13-43709A574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D749-908D-435F-904F-4284814B81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7747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50CB3F-40F3-5B02-3A83-59C782A33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2E0C9A2-A689-B4C9-763B-A3DFC745B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928A7A-E994-4674-24AC-7C9ECB3D2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C96E611-EDEA-E8CF-9DFC-DEBF1A81D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BEAF-5E57-4B02-87BD-3F1FB2488E31}" type="datetimeFigureOut">
              <a:rPr lang="sv-SE" smtClean="0"/>
              <a:t>2024-01-16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9D6B012-9281-7117-D2D6-C3139D7E9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DFE4970-2DC2-854C-A8DB-1E36BC39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D749-908D-435F-904F-4284814B81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153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D89C6B9-ED16-11EF-0076-B4BCDE529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BF82E47-BE97-CABA-2FEC-CEA89FCF1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9898294-B03C-D128-8A67-8062BD63A8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FBEAF-5E57-4B02-87BD-3F1FB2488E31}" type="datetimeFigureOut">
              <a:rPr lang="sv-SE" smtClean="0"/>
              <a:t>2024-01-16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5278F28-9357-1C9F-6B30-2AB4B023C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F38C850-B1DC-FE3B-BD78-0BF28DB13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CD749-908D-435F-904F-4284814B81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460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4434320-9158-D4EC-9214-A47697A1BE9B}"/>
              </a:ext>
            </a:extLst>
          </p:cNvPr>
          <p:cNvSpPr/>
          <p:nvPr/>
        </p:nvSpPr>
        <p:spPr>
          <a:xfrm>
            <a:off x="2043394" y="4113648"/>
            <a:ext cx="82642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Instruktion för matchklockan</a:t>
            </a:r>
          </a:p>
        </p:txBody>
      </p:sp>
      <p:pic>
        <p:nvPicPr>
          <p:cNvPr id="6" name="Bildobjekt 5" descr="En bild som visar text, logotyp, grafisk design, Grafik&#10;&#10;Automatiskt genererad beskrivning">
            <a:extLst>
              <a:ext uri="{FF2B5EF4-FFF2-40B4-BE49-F238E27FC236}">
                <a16:creationId xmlns:a16="http://schemas.microsoft.com/office/drawing/2014/main" id="{ECFE81B5-BE7F-ED99-F850-8343A6C25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583" cy="317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7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6F05E3B4-B229-9FB7-1DD8-2F5C4F1DE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333" y="1"/>
            <a:ext cx="8208626" cy="6795666"/>
          </a:xfrm>
          <a:prstGeom prst="rect">
            <a:avLst/>
          </a:prstGeom>
        </p:spPr>
      </p:pic>
      <p:pic>
        <p:nvPicPr>
          <p:cNvPr id="7" name="Bildobjekt 6" descr="En bild som visar symbol, text, logotyp, emblem&#10;&#10;Automatiskt genererad beskrivning">
            <a:extLst>
              <a:ext uri="{FF2B5EF4-FFF2-40B4-BE49-F238E27FC236}">
                <a16:creationId xmlns:a16="http://schemas.microsoft.com/office/drawing/2014/main" id="{09DB445C-7BA5-138E-5787-D1F4EE1AD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41" y="180974"/>
            <a:ext cx="1676400" cy="207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71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5E27571-DBCF-4510-C293-BFC6241FB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190"/>
            <a:ext cx="7057143" cy="664761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03BE893-3740-6D59-A4E4-C334E4003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098" y="0"/>
            <a:ext cx="5669902" cy="3110944"/>
          </a:xfrm>
          <a:prstGeom prst="rect">
            <a:avLst/>
          </a:prstGeom>
        </p:spPr>
      </p:pic>
      <p:pic>
        <p:nvPicPr>
          <p:cNvPr id="8" name="Bildobjekt 7" descr="En bild som visar symbol, text, logotyp, emblem&#10;&#10;Automatiskt genererad beskrivning">
            <a:extLst>
              <a:ext uri="{FF2B5EF4-FFF2-40B4-BE49-F238E27FC236}">
                <a16:creationId xmlns:a16="http://schemas.microsoft.com/office/drawing/2014/main" id="{C3DD28A7-31FA-BB3D-3939-C80CB3503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563" y="4778256"/>
            <a:ext cx="1676400" cy="207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63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75DB630-448D-20B7-6F89-CBF5AE28F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344" y="0"/>
            <a:ext cx="5483311" cy="6858000"/>
          </a:xfrm>
          <a:prstGeom prst="rect">
            <a:avLst/>
          </a:prstGeom>
        </p:spPr>
      </p:pic>
      <p:pic>
        <p:nvPicPr>
          <p:cNvPr id="6" name="Bildobjekt 5" descr="En bild som visar symbol, text, logotyp, emblem&#10;&#10;Automatiskt genererad beskrivning">
            <a:extLst>
              <a:ext uri="{FF2B5EF4-FFF2-40B4-BE49-F238E27FC236}">
                <a16:creationId xmlns:a16="http://schemas.microsoft.com/office/drawing/2014/main" id="{E3DC1113-BCBE-74E0-33A4-0585BD246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41" y="180974"/>
            <a:ext cx="1676400" cy="207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00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3320900-4A95-8440-8586-C6DC1B464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010" y="0"/>
            <a:ext cx="5903979" cy="6858000"/>
          </a:xfrm>
          <a:prstGeom prst="rect">
            <a:avLst/>
          </a:prstGeom>
        </p:spPr>
      </p:pic>
      <p:pic>
        <p:nvPicPr>
          <p:cNvPr id="6" name="Bildobjekt 5" descr="En bild som visar symbol, text, logotyp, emblem&#10;&#10;Automatiskt genererad beskrivning">
            <a:extLst>
              <a:ext uri="{FF2B5EF4-FFF2-40B4-BE49-F238E27FC236}">
                <a16:creationId xmlns:a16="http://schemas.microsoft.com/office/drawing/2014/main" id="{98729F13-259C-F6F9-68F7-77389403E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41" y="180974"/>
            <a:ext cx="1676400" cy="207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19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40C3A0C-C4E1-C3C4-347C-C436DDE83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6" y="666699"/>
            <a:ext cx="6514286" cy="4380952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661AFA7-5D89-7E9E-9999-D0D097AAE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553" y="587355"/>
            <a:ext cx="5641141" cy="5205782"/>
          </a:xfrm>
          <a:prstGeom prst="rect">
            <a:avLst/>
          </a:prstGeom>
        </p:spPr>
      </p:pic>
      <p:pic>
        <p:nvPicPr>
          <p:cNvPr id="8" name="Bildobjekt 7" descr="En bild som visar symbol, text, logotyp, emblem&#10;&#10;Automatiskt genererad beskrivning">
            <a:extLst>
              <a:ext uri="{FF2B5EF4-FFF2-40B4-BE49-F238E27FC236}">
                <a16:creationId xmlns:a16="http://schemas.microsoft.com/office/drawing/2014/main" id="{1048BE88-1FE8-593B-0127-CF48063C4B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94" y="4653583"/>
            <a:ext cx="1676400" cy="207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40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F3C46653-56DC-1E41-8FEF-4DC7AAEA7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39" y="3581810"/>
            <a:ext cx="7066667" cy="327619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4F9243F-7A16-6148-57A2-B2B72AE39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90" y="102636"/>
            <a:ext cx="6914286" cy="34000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0B8C28E3-F290-F750-0BD3-CE46597A2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911" y="987767"/>
            <a:ext cx="6838095" cy="2885714"/>
          </a:xfrm>
          <a:prstGeom prst="rect">
            <a:avLst/>
          </a:prstGeom>
        </p:spPr>
      </p:pic>
      <p:pic>
        <p:nvPicPr>
          <p:cNvPr id="14" name="Bildobjekt 13" descr="En bild som visar symbol, text, logotyp, emblem&#10;&#10;Automatiskt genererad beskrivning">
            <a:extLst>
              <a:ext uri="{FF2B5EF4-FFF2-40B4-BE49-F238E27FC236}">
                <a16:creationId xmlns:a16="http://schemas.microsoft.com/office/drawing/2014/main" id="{9568A01B-EFB6-8D34-942B-9DF0502C46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661" y="4673461"/>
            <a:ext cx="1676400" cy="207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9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3</Words>
  <Application>Microsoft Office PowerPoint</Application>
  <PresentationFormat>Bredbild</PresentationFormat>
  <Paragraphs>1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Olsson Carina</dc:creator>
  <cp:lastModifiedBy>Olsson Carina</cp:lastModifiedBy>
  <cp:revision>1</cp:revision>
  <dcterms:created xsi:type="dcterms:W3CDTF">2024-01-16T08:24:45Z</dcterms:created>
  <dcterms:modified xsi:type="dcterms:W3CDTF">2024-01-17T08:41:46Z</dcterms:modified>
</cp:coreProperties>
</file>